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ora" pitchFamily="2" charset="0"/>
      <p:regular r:id="rId11"/>
    </p:embeddedFont>
    <p:embeddedFont>
      <p:font typeface="Source Sans Pro" panose="020B0503030403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92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EcoWaste - Waste Management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EcoWaste is a web-based dashboard for tracking and managing waste collection. It provides a user-friendly interface built with HTML, Tailwind CSS, and JavaScript.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84083"/>
            <a:ext cx="60017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Overview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47073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4883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Metrics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89632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Summary metrics like total waste collected and active bins.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247073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04883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Collection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89632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 for adding new waste entries with ease.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247073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048958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Activity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896445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Collection activity table updated in real-time.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65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842" y="3608665"/>
            <a:ext cx="6343888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Waste Category Support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7842" y="4658916"/>
            <a:ext cx="6369129" cy="134100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64300" y="4895374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Plastic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4300" y="5384959"/>
            <a:ext cx="589621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Dedicated tracking for plastic waste.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3429" y="4658916"/>
            <a:ext cx="6369129" cy="134100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7669887" y="4895374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Paper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69887" y="5384959"/>
            <a:ext cx="589621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and monitor paper waste efficiently.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7842" y="6236375"/>
            <a:ext cx="6369129" cy="134100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64300" y="6472833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Metal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4300" y="6962418"/>
            <a:ext cx="589621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metal waste collection and recycling.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3429" y="6236375"/>
            <a:ext cx="6369129" cy="134100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7669887" y="6472833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Organic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69887" y="6962418"/>
            <a:ext cx="589621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 organic waste streams effectively.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96938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Implementation Highlights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2951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Frontend-Only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design for ease of deployment.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Tailwind 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 styling for consistent UI elements.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Vanilla 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Lightweight interactivity without frameworks.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635675"/>
            <a:ext cx="9117568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 Status and Future Roadmap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1139785" y="1661636"/>
            <a:ext cx="30480" cy="5932170"/>
          </a:xfrm>
          <a:prstGeom prst="roundRect">
            <a:avLst>
              <a:gd name="adj" fmla="val 113700"/>
            </a:avLst>
          </a:prstGeom>
          <a:solidFill>
            <a:srgbClr val="D9CDBA"/>
          </a:solidFill>
          <a:ln/>
        </p:spPr>
      </p:sp>
      <p:sp>
        <p:nvSpPr>
          <p:cNvPr id="4" name="Shape 2"/>
          <p:cNvSpPr/>
          <p:nvPr/>
        </p:nvSpPr>
        <p:spPr>
          <a:xfrm>
            <a:off x="1384459" y="2166223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895112" y="1921550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1095613" y="2018348"/>
            <a:ext cx="11870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2425660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Functional UI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2425660" y="2370892"/>
            <a:ext cx="113961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Basic interactive elements are implemented.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1384459" y="3707011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D9CDBA"/>
          </a:solidFill>
          <a:ln/>
        </p:spPr>
      </p:sp>
      <p:sp>
        <p:nvSpPr>
          <p:cNvPr id="10" name="Shape 8"/>
          <p:cNvSpPr/>
          <p:nvPr/>
        </p:nvSpPr>
        <p:spPr>
          <a:xfrm>
            <a:off x="895112" y="3462338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1" name="Text 9"/>
          <p:cNvSpPr/>
          <p:nvPr/>
        </p:nvSpPr>
        <p:spPr>
          <a:xfrm>
            <a:off x="1067395" y="3559135"/>
            <a:ext cx="17514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2425660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Authentication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2425660" y="3911679"/>
            <a:ext cx="113961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secure user access control.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1384459" y="5247799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D9CDBA"/>
          </a:solidFill>
          <a:ln/>
        </p:spPr>
      </p:sp>
      <p:sp>
        <p:nvSpPr>
          <p:cNvPr id="15" name="Shape 13"/>
          <p:cNvSpPr/>
          <p:nvPr/>
        </p:nvSpPr>
        <p:spPr>
          <a:xfrm>
            <a:off x="895112" y="5003125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1064181" y="5099923"/>
            <a:ext cx="18168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2425660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Persistence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2425660" y="5452467"/>
            <a:ext cx="113961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backend database integration.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1384459" y="6788587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D9CDBA"/>
          </a:solidFill>
          <a:ln/>
        </p:spPr>
      </p:sp>
      <p:sp>
        <p:nvSpPr>
          <p:cNvPr id="20" name="Shape 18"/>
          <p:cNvSpPr/>
          <p:nvPr/>
        </p:nvSpPr>
        <p:spPr>
          <a:xfrm>
            <a:off x="895112" y="6543913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1" name="Text 19"/>
          <p:cNvSpPr/>
          <p:nvPr/>
        </p:nvSpPr>
        <p:spPr>
          <a:xfrm>
            <a:off x="1066562" y="6640711"/>
            <a:ext cx="176808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2425660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Analytics Charts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2425660" y="6993255"/>
            <a:ext cx="113961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waste trends and patterns.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409" y="299204"/>
            <a:ext cx="4655582" cy="2393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862149"/>
            <a:ext cx="61469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4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25139"/>
            <a:ext cx="4318278" cy="9575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77039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Sidebar Navigation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77039" y="673715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access to dashboard sections.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002" y="4925139"/>
            <a:ext cx="4318278" cy="9575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95317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Metrics Cards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395317" y="673715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display of key performance data.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79" y="4925139"/>
            <a:ext cx="4318278" cy="9575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3595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Table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3595" y="673715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updates for new collections.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49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Organizations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2437686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812" y="2702242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677001"/>
            <a:ext cx="13051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282910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28035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5976" y="3504009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3567351"/>
            <a:ext cx="14766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173260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218384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2880" y="4394359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4457700"/>
            <a:ext cx="27122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063609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108734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95261" y="5284708"/>
            <a:ext cx="16216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5348049"/>
            <a:ext cx="29097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20851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EcoWaste is designed for waste management organizations looking to digitize operations. The goal is to monitor collection efficiency and environmental impact using a centralized platform. The platform can streamline collection management.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4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565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55675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waste collection efficiently.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565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556754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decisions for improvement.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5326856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Digitized Operations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Modernize waste management processes.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275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Source Sans Pro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Sinchana Dwathi P</cp:lastModifiedBy>
  <cp:revision>2</cp:revision>
  <dcterms:created xsi:type="dcterms:W3CDTF">2025-02-26T14:14:57Z</dcterms:created>
  <dcterms:modified xsi:type="dcterms:W3CDTF">2025-02-26T14:17:12Z</dcterms:modified>
</cp:coreProperties>
</file>